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2" r:id="rId5"/>
    <p:sldId id="260" r:id="rId6"/>
    <p:sldId id="258" r:id="rId7"/>
    <p:sldId id="259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7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430" y="2676078"/>
            <a:ext cx="8535140" cy="150584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6652" y="329945"/>
            <a:ext cx="11290630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7200" b="1" cap="none" spc="5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Employment First</a:t>
            </a:r>
          </a:p>
          <a:p>
            <a:r>
              <a:rPr lang="en-US" sz="7200" b="1" spc="50" smtClean="0">
                <a:ln w="0"/>
                <a:solidFill>
                  <a:schemeClr val="accent3">
                    <a:lumMod val="50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           Employment Now</a:t>
            </a:r>
          </a:p>
          <a:p>
            <a:pPr algn="ctr"/>
            <a:endParaRPr lang="en-US" sz="7200" b="1" spc="50" smtClean="0">
              <a:ln w="0"/>
              <a:solidFill>
                <a:srgbClr val="FFFF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ctr"/>
            <a:r>
              <a:rPr lang="en-US" sz="7200" b="1" cap="none" spc="50" smtClean="0">
                <a:ln w="0"/>
                <a:solidFill>
                  <a:srgbClr val="FFFF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          Where is Hawai’i?</a:t>
            </a:r>
            <a:endParaRPr lang="en-US" sz="7200" b="1" cap="none" spc="50">
              <a:ln w="0"/>
              <a:solidFill>
                <a:srgbClr val="FFFF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0848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430" y="1169773"/>
            <a:ext cx="8535140" cy="47614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995" y="488171"/>
            <a:ext cx="8798010" cy="588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760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745" y="1315615"/>
            <a:ext cx="11290076" cy="47026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9796" y="289249"/>
            <a:ext cx="107022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smtClean="0">
                <a:solidFill>
                  <a:srgbClr val="FFFF00"/>
                </a:solidFill>
                <a:latin typeface="Tw Cen MT" panose="020B0602020104020603" pitchFamily="34" charset="0"/>
              </a:rPr>
              <a:t>Hawai’i</a:t>
            </a:r>
            <a:r>
              <a:rPr lang="en-US" sz="4400" b="1" smtClean="0">
                <a:solidFill>
                  <a:srgbClr val="FFFF00"/>
                </a:solidFill>
                <a:latin typeface="Tw Cen MT" panose="020B0602020104020603" pitchFamily="34" charset="0"/>
              </a:rPr>
              <a:t> </a:t>
            </a:r>
            <a:r>
              <a:rPr lang="en-US" sz="4400" b="1" smtClean="0">
                <a:solidFill>
                  <a:srgbClr val="FFFF00"/>
                </a:solidFill>
                <a:latin typeface="Tw Cen MT" panose="020B0602020104020603" pitchFamily="34" charset="0"/>
              </a:rPr>
              <a:t>can do better!</a:t>
            </a:r>
            <a:endParaRPr lang="en-US" sz="4400" b="1">
              <a:solidFill>
                <a:srgbClr val="FFFF00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82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668" y="451505"/>
            <a:ext cx="5730737" cy="40602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5474" y="914401"/>
            <a:ext cx="4731097" cy="5454622"/>
          </a:xfrm>
          <a:prstGeom prst="rect">
            <a:avLst/>
          </a:prstGeom>
          <a:solidFill>
            <a:schemeClr val="accent1"/>
          </a:solidFill>
        </p:spPr>
      </p:pic>
    </p:spTree>
    <p:extLst>
      <p:ext uri="{BB962C8B-B14F-4D97-AF65-F5344CB8AC3E}">
        <p14:creationId xmlns:p14="http://schemas.microsoft.com/office/powerpoint/2010/main" val="396942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441" y="901635"/>
            <a:ext cx="7510923" cy="56149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21924" y="205946"/>
            <a:ext cx="7471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mtClean="0">
                <a:latin typeface="Tw Cen MT" panose="020B0602020104020603" pitchFamily="34" charset="0"/>
              </a:rPr>
              <a:t>What happens after this great moment?</a:t>
            </a:r>
            <a:endParaRPr lang="en-US" sz="360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003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06636" y="1709182"/>
            <a:ext cx="8505316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>
                <a:latin typeface="Tw Cen MT" panose="020B0602020104020603" pitchFamily="34" charset="0"/>
              </a:rPr>
              <a:t>What’s the problem?</a:t>
            </a:r>
          </a:p>
          <a:p>
            <a:endParaRPr lang="en-US" sz="2800" smtClean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smtClean="0">
                <a:latin typeface="Tw Cen MT" panose="020B0602020104020603" pitchFamily="34" charset="0"/>
              </a:rPr>
              <a:t>Soft Skills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smtClean="0">
                <a:latin typeface="Tw Cen MT" panose="020B0602020104020603" pitchFamily="34" charset="0"/>
              </a:rPr>
              <a:t>Social Connections and help to locate openings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smtClean="0">
                <a:latin typeface="Tw Cen MT" panose="020B0602020104020603" pitchFamily="34" charset="0"/>
              </a:rPr>
              <a:t>Transportation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smtClean="0">
                <a:latin typeface="Tw Cen MT" panose="020B0602020104020603" pitchFamily="34" charset="0"/>
              </a:rPr>
              <a:t>Resume that puts job seeker in a positive role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smtClean="0">
                <a:latin typeface="Tw Cen MT" panose="020B0602020104020603" pitchFamily="34" charset="0"/>
              </a:rPr>
              <a:t>Training and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smtClean="0">
                <a:latin typeface="Tw Cen MT" panose="020B0602020104020603" pitchFamily="34" charset="0"/>
              </a:rPr>
              <a:t>On The Job Training</a:t>
            </a:r>
            <a:r>
              <a:rPr lang="en-US" sz="2800">
                <a:latin typeface="Tw Cen MT" panose="020B0602020104020603" pitchFamily="34" charset="0"/>
              </a:rPr>
              <a:t> </a:t>
            </a:r>
            <a:r>
              <a:rPr lang="en-US" sz="2800" smtClean="0">
                <a:latin typeface="Tw Cen MT" panose="020B0602020104020603" pitchFamily="34" charset="0"/>
              </a:rPr>
              <a:t>and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smtClean="0">
                <a:latin typeface="Tw Cen MT" panose="020B0602020104020603" pitchFamily="34" charset="0"/>
              </a:rPr>
              <a:t>Work Experience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8890" y="342317"/>
            <a:ext cx="2869455" cy="299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62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674" y="2224132"/>
            <a:ext cx="10091351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>
                <a:latin typeface="Tw Cen MT" panose="020B0602020104020603" pitchFamily="34" charset="0"/>
              </a:rPr>
              <a:t>Employment helps people:</a:t>
            </a:r>
          </a:p>
          <a:p>
            <a:endParaRPr lang="en-US" sz="320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smtClean="0">
                <a:latin typeface="Tw Cen MT" panose="020B0602020104020603" pitchFamily="34" charset="0"/>
              </a:rPr>
              <a:t>Improve their </a:t>
            </a:r>
            <a:r>
              <a:rPr lang="en-US" sz="3200">
                <a:latin typeface="Tw Cen MT" panose="020B0602020104020603" pitchFamily="34" charset="0"/>
              </a:rPr>
              <a:t>reputation in the community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smtClean="0">
                <a:latin typeface="Tw Cen MT" panose="020B0602020104020603" pitchFamily="34" charset="0"/>
              </a:rPr>
              <a:t>Benefits their physical </a:t>
            </a:r>
            <a:r>
              <a:rPr lang="en-US" sz="3200">
                <a:latin typeface="Tw Cen MT" panose="020B0602020104020603" pitchFamily="34" charset="0"/>
              </a:rPr>
              <a:t>health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smtClean="0">
                <a:latin typeface="Tw Cen MT" panose="020B0602020104020603" pitchFamily="34" charset="0"/>
              </a:rPr>
              <a:t>Decreases their dependence </a:t>
            </a:r>
            <a:r>
              <a:rPr lang="en-US" sz="3200">
                <a:latin typeface="Tw Cen MT" panose="020B0602020104020603" pitchFamily="34" charset="0"/>
              </a:rPr>
              <a:t>on paid staff </a:t>
            </a:r>
            <a:endParaRPr lang="en-US" sz="3200" smtClean="0">
              <a:latin typeface="Tw Cen MT" panose="020B06020201040206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smtClean="0">
                <a:latin typeface="Tw Cen MT" panose="020B0602020104020603" pitchFamily="34" charset="0"/>
              </a:rPr>
              <a:t>Provides an opportunity to make friends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smtClean="0">
                <a:latin typeface="Tw Cen MT" panose="020B0602020104020603" pitchFamily="34" charset="0"/>
              </a:rPr>
              <a:t>Increases socio-economic status</a:t>
            </a:r>
            <a:endParaRPr lang="en-US">
              <a:latin typeface="Tw Cen MT" panose="020B0602020104020603" pitchFamily="34" charset="0"/>
            </a:endParaRPr>
          </a:p>
          <a:p>
            <a:endParaRPr lang="en-US"/>
          </a:p>
          <a:p>
            <a:endParaRPr lang="en-US" smtClean="0"/>
          </a:p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380" y="413129"/>
            <a:ext cx="4402612" cy="266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1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877" y="183576"/>
            <a:ext cx="8638781" cy="26093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82" y="1750893"/>
            <a:ext cx="3036071" cy="327993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9594" y="566047"/>
            <a:ext cx="2916267" cy="32915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3150" y="3335405"/>
            <a:ext cx="3461656" cy="31667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8112" y="3315404"/>
            <a:ext cx="4102964" cy="320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402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51311" y="677267"/>
            <a:ext cx="9605319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Tw Cen MT" panose="020B0602020104020603" pitchFamily="34" charset="0"/>
            </a:endParaRPr>
          </a:p>
          <a:p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Currently </a:t>
            </a: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Hawaii has the lowest national employment rate for adults with 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an intellectual or </a:t>
            </a: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developmental disability and provides support to 127 adults who are currently employed in </a:t>
            </a:r>
            <a:r>
              <a:rPr lang="en-US" sz="2400" b="1" u="sng">
                <a:solidFill>
                  <a:schemeClr val="bg1"/>
                </a:solidFill>
                <a:latin typeface="Tw Cen MT" panose="020B0602020104020603" pitchFamily="34" charset="0"/>
              </a:rPr>
              <a:t>sub minimum 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wage jobs</a:t>
            </a: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. </a:t>
            </a:r>
            <a:endParaRPr lang="en-US" sz="2400" b="1" smtClean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endParaRPr lang="en-US" sz="2400" b="1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The challenge is to 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redesign </a:t>
            </a: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the employment experience for individuals with 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an intellectual or </a:t>
            </a: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developmental 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disability </a:t>
            </a: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in 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Hawaii in a way that might: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	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Encourage and track skill acquisition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	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Create a video resume (puts job seeker in positive role)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	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Connect the job seeker with their employment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	Connect the job seeker with transportation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	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Encourage social connections and provide Q and A for team members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solidFill>
                  <a:schemeClr val="bg1"/>
                </a:solidFill>
                <a:latin typeface="Tw Cen MT" panose="020B0602020104020603" pitchFamily="34" charset="0"/>
              </a:rPr>
              <a:t>	</a:t>
            </a:r>
            <a:r>
              <a:rPr lang="en-US" sz="2400" b="1" smtClean="0">
                <a:solidFill>
                  <a:schemeClr val="bg1"/>
                </a:solidFill>
                <a:latin typeface="Tw Cen MT" panose="020B0602020104020603" pitchFamily="34" charset="0"/>
              </a:rPr>
              <a:t>Locate businesses who have a need that matches the job seekers skills</a:t>
            </a:r>
            <a:endParaRPr lang="en-US">
              <a:latin typeface="Tw Cen MT" panose="020B0602020104020603" pitchFamily="34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3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321</TotalTime>
  <Words>142</Words>
  <Application>Microsoft Office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Tw Cen MT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Worster, Jessica</dc:creator>
  <cp:lastModifiedBy>Worster, Jessica</cp:lastModifiedBy>
  <cp:revision>18</cp:revision>
  <dcterms:created xsi:type="dcterms:W3CDTF">2016-08-22T23:49:53Z</dcterms:created>
  <dcterms:modified xsi:type="dcterms:W3CDTF">2016-08-24T02:44:39Z</dcterms:modified>
</cp:coreProperties>
</file>

<file path=docProps/thumbnail.jpeg>
</file>